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2" r:id="rId4"/>
    <p:sldId id="268" r:id="rId5"/>
    <p:sldId id="271" r:id="rId6"/>
    <p:sldId id="269" r:id="rId7"/>
    <p:sldId id="270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E3817-D126-4B6A-8623-D75BC701586E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DAE1C-061F-4F71-8512-5C0FC58DB96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0356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E3817-D126-4B6A-8623-D75BC701586E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DAE1C-061F-4F71-8512-5C0FC58DB96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8232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E3817-D126-4B6A-8623-D75BC701586E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DAE1C-061F-4F71-8512-5C0FC58DB96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641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E3817-D126-4B6A-8623-D75BC701586E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DAE1C-061F-4F71-8512-5C0FC58DB96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0962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E3817-D126-4B6A-8623-D75BC701586E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DAE1C-061F-4F71-8512-5C0FC58DB96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5749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E3817-D126-4B6A-8623-D75BC701586E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DAE1C-061F-4F71-8512-5C0FC58DB96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1884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E3817-D126-4B6A-8623-D75BC701586E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DAE1C-061F-4F71-8512-5C0FC58DB96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6035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E3817-D126-4B6A-8623-D75BC701586E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DAE1C-061F-4F71-8512-5C0FC58DB96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4824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E3817-D126-4B6A-8623-D75BC701586E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DAE1C-061F-4F71-8512-5C0FC58DB96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0546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E3817-D126-4B6A-8623-D75BC701586E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DAE1C-061F-4F71-8512-5C0FC58DB96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7688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E3817-D126-4B6A-8623-D75BC701586E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DAE1C-061F-4F71-8512-5C0FC58DB96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2523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2E3817-D126-4B6A-8623-D75BC701586E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CDAE1C-061F-4F71-8512-5C0FC58DB96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1408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Dirax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729059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indexfit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The command indexfit can be used to relax the criterion, if a reflection is considered indexed (H) instead of non-indexed (n)</a:t>
            </a:r>
          </a:p>
          <a:p>
            <a:r>
              <a:rPr lang="nl-NL" dirty="0" smtClean="0"/>
              <a:t>Remark: preferably used if indexing was already successful.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340509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Example: indexfit 2</a:t>
            </a:r>
            <a:endParaRPr lang="nl-NL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25" r="50000"/>
          <a:stretch/>
        </p:blipFill>
        <p:spPr>
          <a:xfrm>
            <a:off x="2160240" y="1782618"/>
            <a:ext cx="4572000" cy="4429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3706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Example: indexfit 4</a:t>
            </a:r>
            <a:endParaRPr lang="nl-NL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89" r="49293"/>
          <a:stretch/>
        </p:blipFill>
        <p:spPr>
          <a:xfrm>
            <a:off x="2267744" y="1916832"/>
            <a:ext cx="4636655" cy="398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5372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levelfit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Relax criterion if a reflection is considered indexed (H) instead of non-indexed (n)</a:t>
            </a:r>
          </a:p>
          <a:p>
            <a:r>
              <a:rPr lang="nl-NL" dirty="0" smtClean="0"/>
              <a:t>Remark: preferably used, if indexing fails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161406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store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Stores indexing solution in internal memory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916357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lchi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Inverts current index status:</a:t>
            </a:r>
          </a:p>
          <a:p>
            <a:pPr lvl="1"/>
            <a:r>
              <a:rPr lang="nl-NL" dirty="0" smtClean="0"/>
              <a:t>indexed (H) becomes non-indexed (n)</a:t>
            </a:r>
          </a:p>
          <a:p>
            <a:pPr lvl="1"/>
            <a:r>
              <a:rPr lang="nl-NL" dirty="0" smtClean="0"/>
              <a:t>non-indexed (n) becomes indexed (H)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664211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compare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Compares different indexing solutions</a:t>
            </a:r>
          </a:p>
          <a:p>
            <a:r>
              <a:rPr lang="nl-NL" dirty="0" smtClean="0"/>
              <a:t>Example:</a:t>
            </a:r>
            <a:br>
              <a:rPr lang="nl-NL" dirty="0" smtClean="0"/>
            </a:br>
            <a:r>
              <a:rPr lang="nl-NL" dirty="0" smtClean="0"/>
              <a:t>compare a b</a:t>
            </a:r>
            <a:br>
              <a:rPr lang="nl-NL" dirty="0" smtClean="0"/>
            </a:br>
            <a:r>
              <a:rPr lang="nl-NL" dirty="0" smtClean="0"/>
              <a:t>(compares solution a with solution b)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333131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savermat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The command “savermat” writes the indexing </a:t>
            </a:r>
            <a:r>
              <a:rPr lang="nl-NL" smtClean="0"/>
              <a:t>solution (rmat) </a:t>
            </a:r>
            <a:r>
              <a:rPr lang="nl-NL" dirty="0" smtClean="0"/>
              <a:t>into file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19315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2708920"/>
            <a:ext cx="6768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A.J.M. Duisenberg,</a:t>
            </a:r>
          </a:p>
          <a:p>
            <a:r>
              <a:rPr lang="en-US" sz="2400" i="1" dirty="0" smtClean="0"/>
              <a:t>J</a:t>
            </a:r>
            <a:r>
              <a:rPr lang="en-US" sz="2400" i="1" dirty="0"/>
              <a:t>. Appl. </a:t>
            </a:r>
            <a:r>
              <a:rPr lang="en-US" sz="2400" i="1" dirty="0" err="1"/>
              <a:t>Cryst</a:t>
            </a:r>
            <a:r>
              <a:rPr lang="en-US" sz="2400" i="1" dirty="0"/>
              <a:t>.</a:t>
            </a:r>
            <a:r>
              <a:rPr lang="en-US" sz="2400" dirty="0"/>
              <a:t> </a:t>
            </a:r>
            <a:r>
              <a:rPr lang="en-US" sz="2400" dirty="0" smtClean="0"/>
              <a:t>(1992). </a:t>
            </a:r>
            <a:r>
              <a:rPr lang="en-US" sz="2400" b="1" dirty="0" smtClean="0"/>
              <a:t>25</a:t>
            </a:r>
            <a:r>
              <a:rPr lang="en-US" sz="2400" dirty="0" smtClean="0"/>
              <a:t>, 92-96.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129346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help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Typing “help” will open a webpage with the manual.</a:t>
            </a:r>
          </a:p>
          <a:p>
            <a:r>
              <a:rPr lang="nl-NL" dirty="0"/>
              <a:t>Typing “</a:t>
            </a:r>
            <a:r>
              <a:rPr lang="nl-NL" dirty="0" smtClean="0"/>
              <a:t>help commandname” </a:t>
            </a:r>
            <a:r>
              <a:rPr lang="nl-NL" dirty="0"/>
              <a:t>will open a webpage with the </a:t>
            </a:r>
            <a:r>
              <a:rPr lang="nl-NL" dirty="0" smtClean="0"/>
              <a:t>manual entry for the commandname.</a:t>
            </a:r>
            <a:br>
              <a:rPr lang="nl-NL" dirty="0" smtClean="0"/>
            </a:br>
            <a:r>
              <a:rPr lang="nl-NL" dirty="0" smtClean="0"/>
              <a:t>Example: “help acl”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019518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Important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The program dirax will always give a primitive unit cell (P cell).</a:t>
            </a:r>
          </a:p>
          <a:p>
            <a:r>
              <a:rPr lang="nl-NL" dirty="0" smtClean="0"/>
              <a:t>The program “rmatrix” can be used to find higher metric symmetry (Bravais centering)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00988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laboratory system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Z-axis: rotation axis (“omega”)</a:t>
            </a:r>
          </a:p>
          <a:p>
            <a:r>
              <a:rPr lang="nl-NL" dirty="0" smtClean="0"/>
              <a:t>X-axis: direction from the crystal to the source</a:t>
            </a:r>
          </a:p>
          <a:p>
            <a:r>
              <a:rPr lang="nl-NL" dirty="0" smtClean="0"/>
              <a:t>Y-axis: completing the right-handed Cartesian system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393506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rmat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The rmatrix is build by the components of the reciprocal axes in colums</a:t>
            </a:r>
          </a:p>
          <a:p>
            <a:r>
              <a:rPr lang="nl-NL" dirty="0" smtClean="0"/>
              <a:t>x,y,z: laboratory system</a:t>
            </a:r>
          </a:p>
          <a:p>
            <a:r>
              <a:rPr lang="nl-NL" dirty="0" smtClean="0"/>
              <a:t>Note: This corresponds to the Nonius CAD4 definition</a:t>
            </a:r>
            <a:endParaRPr lang="nl-NL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3520154"/>
              </p:ext>
            </p:extLst>
          </p:nvPr>
        </p:nvGraphicFramePr>
        <p:xfrm>
          <a:off x="2732071" y="4005065"/>
          <a:ext cx="3352097" cy="2160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Equation" r:id="rId3" imgW="1143000" imgH="736560" progId="Equation.3">
                  <p:embed/>
                </p:oleObj>
              </mc:Choice>
              <mc:Fallback>
                <p:oleObj name="Equation" r:id="rId3" imgW="1143000" imgH="7365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32071" y="4005065"/>
                        <a:ext cx="3352097" cy="21602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427888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Example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1628800"/>
            <a:ext cx="79208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RMAT P</a:t>
            </a:r>
            <a:br>
              <a:rPr lang="nl-NL" dirty="0"/>
            </a:br>
            <a:r>
              <a:rPr lang="nl-NL" dirty="0"/>
              <a:t> -0.15848170 -0.02721210 -0.03594000</a:t>
            </a:r>
            <a:br>
              <a:rPr lang="nl-NL" dirty="0"/>
            </a:br>
            <a:r>
              <a:rPr lang="nl-NL" dirty="0"/>
              <a:t> -0.09963430 -0.02403140  0.05858360</a:t>
            </a:r>
            <a:br>
              <a:rPr lang="nl-NL" dirty="0"/>
            </a:br>
            <a:r>
              <a:rPr lang="nl-NL" dirty="0"/>
              <a:t>  0.06596800  0.19457920  0.00225960</a:t>
            </a:r>
            <a:br>
              <a:rPr lang="nl-NL" dirty="0"/>
            </a:br>
            <a:r>
              <a:rPr lang="nl-NL" dirty="0"/>
              <a:t>TMAT P -3</a:t>
            </a:r>
            <a:br>
              <a:rPr lang="nl-NL" dirty="0"/>
            </a:br>
            <a:r>
              <a:rPr lang="nl-NL" dirty="0"/>
              <a:t>  1.00000000  0.00000000  0.00000000</a:t>
            </a:r>
            <a:br>
              <a:rPr lang="nl-NL" dirty="0"/>
            </a:br>
            <a:r>
              <a:rPr lang="nl-NL" dirty="0"/>
              <a:t>  0.00000000  1.00000000  0.00000000</a:t>
            </a:r>
            <a:br>
              <a:rPr lang="nl-NL" dirty="0"/>
            </a:br>
            <a:r>
              <a:rPr lang="nl-NL" dirty="0"/>
              <a:t>  0.00000000  0.00000000  1.00000000</a:t>
            </a:r>
            <a:br>
              <a:rPr lang="nl-NL" dirty="0"/>
            </a:br>
            <a:r>
              <a:rPr lang="nl-NL" dirty="0"/>
              <a:t>SIGMA 0.00025 0.00134 0.00061 0.00811 0.00467 0.00416 </a:t>
            </a:r>
            <a:r>
              <a:rPr lang="nl-NL" dirty="0" smtClean="0"/>
              <a:t>0.05404</a:t>
            </a:r>
            <a:endParaRPr lang="nl-NL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5301208"/>
            <a:ext cx="7128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Note: The TMAT is applied to direct axis matrix (dmat)</a:t>
            </a:r>
          </a:p>
          <a:p>
            <a:endParaRPr lang="nl-NL" dirty="0" smtClean="0"/>
          </a:p>
          <a:p>
            <a:r>
              <a:rPr lang="nl-NL" dirty="0" smtClean="0"/>
              <a:t>Note2: The TMAT gives the possibility to save the Bravais centering and the point group.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24310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Read drx-file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With the command “read” you read the drx-file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180322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go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The command “go” starts the initial indexing.</a:t>
            </a:r>
          </a:p>
          <a:p>
            <a:r>
              <a:rPr lang="nl-NL" dirty="0" smtClean="0"/>
              <a:t>The column Acl contains a unique identifier for every indexing solution</a:t>
            </a:r>
          </a:p>
          <a:p>
            <a:r>
              <a:rPr lang="nl-NL" dirty="0" smtClean="0"/>
              <a:t>The column nH displays the number of indexed reflections</a:t>
            </a:r>
          </a:p>
          <a:p>
            <a:r>
              <a:rPr lang="nl-NL" dirty="0" smtClean="0"/>
              <a:t>The program automatically selects an Acl</a:t>
            </a:r>
          </a:p>
          <a:p>
            <a:r>
              <a:rPr lang="nl-NL" dirty="0" smtClean="0"/>
              <a:t>With the command “acl” the user can manually select an Acl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515604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776</TotalTime>
  <Words>351</Words>
  <Application>Microsoft Office PowerPoint</Application>
  <PresentationFormat>On-screen Show (4:3)</PresentationFormat>
  <Paragraphs>49</Paragraphs>
  <Slides>17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Office Theme</vt:lpstr>
      <vt:lpstr>Equation</vt:lpstr>
      <vt:lpstr>Dirax</vt:lpstr>
      <vt:lpstr>PowerPoint Presentation</vt:lpstr>
      <vt:lpstr>help</vt:lpstr>
      <vt:lpstr>Important</vt:lpstr>
      <vt:lpstr>laboratory system</vt:lpstr>
      <vt:lpstr>rmat</vt:lpstr>
      <vt:lpstr>Example</vt:lpstr>
      <vt:lpstr>Read drx-file</vt:lpstr>
      <vt:lpstr>go</vt:lpstr>
      <vt:lpstr>indexfit</vt:lpstr>
      <vt:lpstr>Example: indexfit 2</vt:lpstr>
      <vt:lpstr>Example: indexfit 4</vt:lpstr>
      <vt:lpstr>levelfit</vt:lpstr>
      <vt:lpstr>store</vt:lpstr>
      <vt:lpstr>lchi</vt:lpstr>
      <vt:lpstr>compare</vt:lpstr>
      <vt:lpstr>savermat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Dirax</dc:title>
  <dc:creator>Martin Lutz</dc:creator>
  <cp:lastModifiedBy>Martin Lutz</cp:lastModifiedBy>
  <cp:revision>10</cp:revision>
  <dcterms:created xsi:type="dcterms:W3CDTF">2014-08-27T13:18:30Z</dcterms:created>
  <dcterms:modified xsi:type="dcterms:W3CDTF">2014-09-05T13:28:31Z</dcterms:modified>
</cp:coreProperties>
</file>