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5" r:id="rId13"/>
    <p:sldId id="266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7052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56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42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43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2890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303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930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1342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19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521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96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A9330-A4CE-45E5-83D4-D42BC4ECDD1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CC37B-8240-4A78-A5BF-C53B3B6EEED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57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peakref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7716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byexperiment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“byexperiments” allows the parameter to have a different value for every experiment (“scan”)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9615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reject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Largely deviating reflections are not used in the refinement (“forbid” flag)</a:t>
            </a:r>
          </a:p>
          <a:p>
            <a:r>
              <a:rPr lang="nl-NL" dirty="0" smtClean="0"/>
              <a:t>It depends on the average residues </a:t>
            </a:r>
            <a:r>
              <a:rPr lang="nl-NL" i="1" dirty="0" smtClean="0"/>
              <a:t>resmm</a:t>
            </a:r>
            <a:r>
              <a:rPr lang="nl-NL" dirty="0" smtClean="0"/>
              <a:t> (mm residue) and </a:t>
            </a:r>
            <a:r>
              <a:rPr lang="nl-NL" i="1" dirty="0" smtClean="0"/>
              <a:t>resrot</a:t>
            </a:r>
            <a:r>
              <a:rPr lang="nl-NL" dirty="0" smtClean="0"/>
              <a:t> (rotation residue). Deviating means f*</a:t>
            </a:r>
            <a:r>
              <a:rPr lang="nl-NL" i="1" dirty="0" smtClean="0"/>
              <a:t>resmm</a:t>
            </a:r>
            <a:r>
              <a:rPr lang="nl-NL" dirty="0" smtClean="0"/>
              <a:t> and f*</a:t>
            </a:r>
            <a:r>
              <a:rPr lang="nl-NL" i="1" dirty="0" smtClean="0"/>
              <a:t>resrot</a:t>
            </a:r>
            <a:br>
              <a:rPr lang="nl-NL" i="1" dirty="0" smtClean="0"/>
            </a:br>
            <a:r>
              <a:rPr lang="nl-NL" dirty="0" smtClean="0"/>
              <a:t>Example: reject 5 (this means f = 5.0)</a:t>
            </a:r>
          </a:p>
          <a:p>
            <a:r>
              <a:rPr lang="nl-NL" dirty="0" smtClean="0"/>
              <a:t>If the refinement improves, more reflections should fit</a:t>
            </a:r>
          </a:p>
          <a:p>
            <a:r>
              <a:rPr lang="nl-NL" dirty="0" smtClean="0"/>
              <a:t>On the other side, during refinement </a:t>
            </a:r>
            <a:r>
              <a:rPr lang="nl-NL" i="1" dirty="0" smtClean="0"/>
              <a:t>resmm</a:t>
            </a:r>
            <a:r>
              <a:rPr lang="nl-NL" dirty="0" smtClean="0"/>
              <a:t> and </a:t>
            </a:r>
            <a:r>
              <a:rPr lang="nl-NL" i="1" dirty="0" smtClean="0"/>
              <a:t>resrot</a:t>
            </a:r>
            <a:r>
              <a:rPr lang="nl-NL" dirty="0" smtClean="0"/>
              <a:t> become smaller. Therefore a smaller deviation will flag the reflection as “forbid”.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2589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Saving results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save: new file “detalign.vic”</a:t>
            </a:r>
          </a:p>
          <a:p>
            <a:r>
              <a:rPr lang="nl-NL" dirty="0" smtClean="0"/>
              <a:t>savermat: new rmat-file</a:t>
            </a:r>
          </a:p>
          <a:p>
            <a:r>
              <a:rPr lang="nl-NL" dirty="0" smtClean="0"/>
              <a:t>save gonio: new file “goniostat.vic”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413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reportsigma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“reportsigma” writes the current cell parameters and their standard uncertainties into the file </a:t>
            </a:r>
            <a:r>
              <a:rPr lang="nl-NL" i="1" dirty="0" smtClean="0"/>
              <a:t>peakref.lis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891597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Refinement of unit cell parameters and orientation matrix</a:t>
            </a:r>
          </a:p>
          <a:p>
            <a:r>
              <a:rPr lang="nl-NL" dirty="0" smtClean="0"/>
              <a:t>Refinement of diffractometer parameters</a:t>
            </a:r>
          </a:p>
          <a:p>
            <a:r>
              <a:rPr lang="nl-NL" dirty="0" smtClean="0"/>
              <a:t>Constraints are available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1782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Typing “help” will open a webpage with the manual.</a:t>
            </a:r>
          </a:p>
          <a:p>
            <a:r>
              <a:rPr lang="nl-NL" dirty="0"/>
              <a:t>Typing “</a:t>
            </a:r>
            <a:r>
              <a:rPr lang="nl-NL" dirty="0" smtClean="0"/>
              <a:t>help commandname” </a:t>
            </a:r>
            <a:r>
              <a:rPr lang="nl-NL" dirty="0"/>
              <a:t>will open a webpage with the </a:t>
            </a:r>
            <a:r>
              <a:rPr lang="nl-NL" dirty="0" smtClean="0"/>
              <a:t>manual entry for the commandname.</a:t>
            </a:r>
            <a:br>
              <a:rPr lang="nl-NL" dirty="0" smtClean="0"/>
            </a:br>
            <a:r>
              <a:rPr lang="nl-NL" dirty="0" smtClean="0"/>
              <a:t>Example: “help go3”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5154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rmat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“rmat” reads the orientation matrix from a file</a:t>
            </a:r>
          </a:p>
          <a:p>
            <a:r>
              <a:rPr lang="nl-NL" dirty="0" smtClean="0"/>
              <a:t>If the rmat-file contains information about the point group, constraints are set accordingly</a:t>
            </a:r>
          </a:p>
          <a:p>
            <a:r>
              <a:rPr lang="nl-NL" dirty="0" smtClean="0"/>
              <a:t>With the commands “rmat2”, “rmat3”, etc. It is possible to read additional orientation matrices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6100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“pk” reads a file with the impact positions</a:t>
            </a:r>
          </a:p>
          <a:p>
            <a:r>
              <a:rPr lang="nl-NL" dirty="0" smtClean="0"/>
              <a:t>With the commands “pk2”, “pk3”, etc., additional files can be read</a:t>
            </a:r>
          </a:p>
          <a:p>
            <a:r>
              <a:rPr lang="nl-NL" dirty="0" smtClean="0"/>
              <a:t>If the pk-file originates from a peak-search, reflections are not indexed</a:t>
            </a:r>
          </a:p>
          <a:p>
            <a:r>
              <a:rPr lang="nl-NL" dirty="0" smtClean="0"/>
              <a:t>If the pk-file originates from an Eval15 integration, reflections are indexed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6301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hklreind/reind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By default, the program peakref does not</a:t>
            </a:r>
            <a:br>
              <a:rPr lang="nl-NL" dirty="0" smtClean="0"/>
            </a:br>
            <a:r>
              <a:rPr lang="nl-NL" dirty="0" smtClean="0"/>
              <a:t>re-index reflections</a:t>
            </a:r>
          </a:p>
          <a:p>
            <a:r>
              <a:rPr lang="nl-NL" dirty="0" smtClean="0"/>
              <a:t>With the commands “hklreind” and “reind” the user can change this behaviour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106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free/fix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With the commands “free” and “fix” the user selects the parameters which are (not) refined.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0126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“status” shows the current values of parameters</a:t>
            </a:r>
          </a:p>
          <a:p>
            <a:r>
              <a:rPr lang="nl-NL" dirty="0" smtClean="0"/>
              <a:t>It also shows if a parameter is free or fixed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9462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“go” performs the refinement</a:t>
            </a:r>
          </a:p>
          <a:p>
            <a:r>
              <a:rPr lang="nl-NL" dirty="0" smtClean="0"/>
              <a:t>The command “go3” performs 3 cycles of refinement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7509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316</Words>
  <Application>Microsoft Office PowerPoint</Application>
  <PresentationFormat>On-screen Show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peakref</vt:lpstr>
      <vt:lpstr>Introduction</vt:lpstr>
      <vt:lpstr>help</vt:lpstr>
      <vt:lpstr>rmat</vt:lpstr>
      <vt:lpstr>pk</vt:lpstr>
      <vt:lpstr>hklreind/reind</vt:lpstr>
      <vt:lpstr>free/fix</vt:lpstr>
      <vt:lpstr>status</vt:lpstr>
      <vt:lpstr>go</vt:lpstr>
      <vt:lpstr>byexperiment</vt:lpstr>
      <vt:lpstr>reject</vt:lpstr>
      <vt:lpstr>Saving results</vt:lpstr>
      <vt:lpstr>reportsigma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Lutz</dc:creator>
  <cp:lastModifiedBy>Martin Lutz</cp:lastModifiedBy>
  <cp:revision>8</cp:revision>
  <dcterms:created xsi:type="dcterms:W3CDTF">2014-09-01T13:34:36Z</dcterms:created>
  <dcterms:modified xsi:type="dcterms:W3CDTF">2014-09-05T13:30:16Z</dcterms:modified>
</cp:coreProperties>
</file>