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59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7203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178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34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1358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092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396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74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9262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307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844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329EB-6A97-480C-AEFB-55BCD53AD034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E6C13-90A6-47ED-A39E-3A2E56A8DCB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09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view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0724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088" y="177800"/>
            <a:ext cx="6502400" cy="6502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800"/>
            <a:ext cx="12700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37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Primary beam</a:t>
            </a:r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detector alignment is essential for the correct use of the Eval suite</a:t>
            </a:r>
          </a:p>
          <a:p>
            <a:r>
              <a:rPr lang="nl-NL" dirty="0" smtClean="0"/>
              <a:t>With the command “markprimary” the impact of the primary beam is displayed</a:t>
            </a:r>
          </a:p>
          <a:p>
            <a:r>
              <a:rPr lang="nl-NL" dirty="0" smtClean="0"/>
              <a:t>With the command “setprimary” a different impact position of the primary beam is chosen</a:t>
            </a:r>
          </a:p>
          <a:p>
            <a:r>
              <a:rPr lang="nl-NL" dirty="0" smtClean="0"/>
              <a:t>With the command “save detalign” a new calibration file is written to the disk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6896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profilerad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“profilerad” creates a radial profile</a:t>
            </a:r>
          </a:p>
          <a:p>
            <a:r>
              <a:rPr lang="nl-NL" dirty="0" smtClean="0"/>
              <a:t>(“powder diagram”)</a:t>
            </a:r>
          </a:p>
          <a:p>
            <a:r>
              <a:rPr lang="nl-NL" dirty="0" smtClean="0"/>
              <a:t>Tip: use first the command “profilexy”. Then the command “profilerad” will write into a file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4032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524000"/>
            <a:ext cx="65024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025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External programs based on “view”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3165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Imagesum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Example:</a:t>
            </a:r>
            <a:br>
              <a:rPr lang="nl-NL" dirty="0" smtClean="0"/>
            </a:br>
            <a:r>
              <a:rPr lang="nl-NL" dirty="0" smtClean="0"/>
              <a:t>imagesum</a:t>
            </a:r>
            <a:br>
              <a:rPr lang="nl-NL" dirty="0" smtClean="0"/>
            </a:br>
            <a:r>
              <a:rPr lang="nl-NL" dirty="0" smtClean="0"/>
              <a:t>read s01f*.sfrm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write sum.sfrm</a:t>
            </a:r>
          </a:p>
          <a:p>
            <a:r>
              <a:rPr lang="nl-NL" dirty="0" smtClean="0"/>
              <a:t>Use of “view”: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view read sum.sfrm</a:t>
            </a:r>
            <a:br>
              <a:rPr lang="nl-NL" dirty="0" smtClean="0"/>
            </a:br>
            <a:r>
              <a:rPr lang="nl-NL" dirty="0" smtClean="0"/>
              <a:t>plot</a:t>
            </a:r>
            <a:br>
              <a:rPr lang="nl-NL" dirty="0" smtClean="0"/>
            </a:br>
            <a:r>
              <a:rPr lang="nl-NL" dirty="0" smtClean="0"/>
              <a:t>max</a:t>
            </a:r>
            <a:br>
              <a:rPr lang="nl-NL" dirty="0" smtClean="0"/>
            </a:br>
            <a:r>
              <a:rPr lang="nl-NL" dirty="0" smtClean="0"/>
              <a:t>mode equal</a:t>
            </a:r>
            <a:br>
              <a:rPr lang="nl-NL" dirty="0" smtClean="0"/>
            </a:br>
            <a:r>
              <a:rPr lang="nl-NL" dirty="0" smtClean="0"/>
              <a:t>plot</a:t>
            </a:r>
          </a:p>
        </p:txBody>
      </p:sp>
    </p:spTree>
    <p:extLst>
      <p:ext uri="{BB962C8B-B14F-4D97-AF65-F5344CB8AC3E}">
        <p14:creationId xmlns:p14="http://schemas.microsoft.com/office/powerpoint/2010/main" val="3758433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8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tunebeamstop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“tunebeamstop” is a GUI to optimize the beamstop description</a:t>
            </a:r>
          </a:p>
          <a:p>
            <a:r>
              <a:rPr lang="nl-NL" dirty="0" smtClean="0"/>
              <a:t>Note: the GUI only uses a subset of available commands</a:t>
            </a:r>
          </a:p>
          <a:p>
            <a:r>
              <a:rPr lang="nl-NL" dirty="0" smtClean="0"/>
              <a:t>The full set of commands is available in “view”. Use “save beamstop” to write the file beamstop.vic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7434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7793"/>
            <a:ext cx="3578213" cy="20806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916832"/>
            <a:ext cx="2448272" cy="24482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486" y="1916832"/>
            <a:ext cx="2443940" cy="244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5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img2r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program “img2r” reads a set of images and prepares a reciprocal space reconstruction.</a:t>
            </a:r>
          </a:p>
          <a:p>
            <a:r>
              <a:rPr lang="nl-NL" dirty="0" smtClean="0"/>
              <a:t>The ‘’coot” software is needed for display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73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Typing “help” will open a webpage with the manual.</a:t>
            </a:r>
          </a:p>
          <a:p>
            <a:r>
              <a:rPr lang="nl-NL" dirty="0"/>
              <a:t>Typing “</a:t>
            </a:r>
            <a:r>
              <a:rPr lang="nl-NL" dirty="0" smtClean="0"/>
              <a:t>help commandname” </a:t>
            </a:r>
            <a:r>
              <a:rPr lang="nl-NL" dirty="0"/>
              <a:t>will open a webpage with the </a:t>
            </a:r>
            <a:r>
              <a:rPr lang="nl-NL" dirty="0" smtClean="0"/>
              <a:t>manual entry for the commandname.</a:t>
            </a:r>
            <a:br>
              <a:rPr lang="nl-NL" dirty="0" smtClean="0"/>
            </a:br>
            <a:r>
              <a:rPr lang="nl-NL" dirty="0" smtClean="0"/>
              <a:t>Example: “help drawbeamstop”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8669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7223"/>
            <a:ext cx="9144000" cy="494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14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Image formats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Nonius KappaCCD</a:t>
            </a:r>
          </a:p>
          <a:p>
            <a:r>
              <a:rPr lang="nl-NL" dirty="0" smtClean="0"/>
              <a:t>ADSC</a:t>
            </a:r>
          </a:p>
          <a:p>
            <a:r>
              <a:rPr lang="nl-NL" dirty="0" smtClean="0"/>
              <a:t>Image-Cif</a:t>
            </a:r>
          </a:p>
          <a:p>
            <a:r>
              <a:rPr lang="nl-NL" dirty="0" smtClean="0"/>
              <a:t>Mar</a:t>
            </a:r>
          </a:p>
          <a:p>
            <a:r>
              <a:rPr lang="nl-NL" dirty="0" smtClean="0"/>
              <a:t>MarCCD</a:t>
            </a:r>
          </a:p>
          <a:p>
            <a:r>
              <a:rPr lang="nl-NL" dirty="0" smtClean="0"/>
              <a:t>Agilent</a:t>
            </a:r>
          </a:p>
          <a:p>
            <a:r>
              <a:rPr lang="nl-NL" smtClean="0"/>
              <a:t>Rigaku-Raxis</a:t>
            </a:r>
            <a:endParaRPr lang="nl-NL" dirty="0" smtClean="0"/>
          </a:p>
          <a:p>
            <a:r>
              <a:rPr lang="nl-NL" dirty="0" smtClean="0"/>
              <a:t>Bruker Smart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5789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“read” reads a diffraction image and interprets its header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775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plot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“plot” generates a graphical display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34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rmat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“rmat” reads an rmat-file containing the orientation matrix</a:t>
            </a:r>
          </a:p>
          <a:p>
            <a:r>
              <a:rPr lang="nl-NL" dirty="0" smtClean="0"/>
              <a:t>With the commands “rmat2”, “rmat3”, etc. you can read additional orientation matrices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3220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datcol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“datcol” shows the predicted impact positions based on the orientation matrix.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774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77800"/>
            <a:ext cx="6502400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72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 command “go” opens a graphical menu</a:t>
            </a:r>
          </a:p>
          <a:p>
            <a:r>
              <a:rPr lang="nl-NL" dirty="0" smtClean="0"/>
              <a:t>A &lt;right-mouse-click&gt; in the main window closes the graphical menu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2172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312</Words>
  <Application>Microsoft Office PowerPoint</Application>
  <PresentationFormat>On-screen Show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view</vt:lpstr>
      <vt:lpstr>help</vt:lpstr>
      <vt:lpstr>Image formats</vt:lpstr>
      <vt:lpstr>read</vt:lpstr>
      <vt:lpstr>plot</vt:lpstr>
      <vt:lpstr>rmat</vt:lpstr>
      <vt:lpstr>datcol</vt:lpstr>
      <vt:lpstr>PowerPoint Presentation</vt:lpstr>
      <vt:lpstr>go</vt:lpstr>
      <vt:lpstr>PowerPoint Presentation</vt:lpstr>
      <vt:lpstr>Primary beam</vt:lpstr>
      <vt:lpstr>profilerad</vt:lpstr>
      <vt:lpstr>PowerPoint Presentation</vt:lpstr>
      <vt:lpstr>External programs based on “view”</vt:lpstr>
      <vt:lpstr>Imagesum</vt:lpstr>
      <vt:lpstr>PowerPoint Presentation</vt:lpstr>
      <vt:lpstr>tunebeamstop</vt:lpstr>
      <vt:lpstr>PowerPoint Presentation</vt:lpstr>
      <vt:lpstr>img2r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view</dc:title>
  <dc:creator>Martin Lutz</dc:creator>
  <cp:lastModifiedBy>Martin Lutz</cp:lastModifiedBy>
  <cp:revision>15</cp:revision>
  <dcterms:created xsi:type="dcterms:W3CDTF">2014-08-28T10:07:34Z</dcterms:created>
  <dcterms:modified xsi:type="dcterms:W3CDTF">2014-09-05T13:30:48Z</dcterms:modified>
</cp:coreProperties>
</file>